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7" r:id="rId7"/>
    <p:sldId id="261" r:id="rId8"/>
    <p:sldId id="260" r:id="rId9"/>
    <p:sldId id="262" r:id="rId10"/>
    <p:sldId id="264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7"/>
    <p:restoredTop sz="96405"/>
  </p:normalViewPr>
  <p:slideViewPr>
    <p:cSldViewPr snapToGrid="0" snapToObjects="1">
      <p:cViewPr varScale="1">
        <p:scale>
          <a:sx n="101" d="100"/>
          <a:sy n="101" d="100"/>
        </p:scale>
        <p:origin x="22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practicasts@ugr.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practicasts@ugr.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racticasts@ugr.es" TargetMode="External"/><Relationship Id="rId2" Type="http://schemas.openxmlformats.org/officeDocument/2006/relationships/hyperlink" Target="https://tsocial.ugr.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3AD79-AE34-084F-9829-153EC0E1E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Reunión informativa prácticas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FEAF5D-94E8-B340-9CA9-F7C201736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Curso 2021/22</a:t>
            </a:r>
          </a:p>
        </p:txBody>
      </p:sp>
    </p:spTree>
    <p:extLst>
      <p:ext uri="{BB962C8B-B14F-4D97-AF65-F5344CB8AC3E}">
        <p14:creationId xmlns:p14="http://schemas.microsoft.com/office/powerpoint/2010/main" val="2550279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28CC9-926C-1741-B6DA-9FB0C319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ÍCARO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F76CF2-C58E-0748-A014-E2A366DD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Posibilidad de reconocimiento de HORAS  de prácticas Ícaro como prácticas curriculares.</a:t>
            </a:r>
          </a:p>
          <a:p>
            <a:r>
              <a:rPr lang="es-ES" dirty="0"/>
              <a:t>Se debe solicitar POR ESCRITO a la Comisión de Docencia y Prácticas (</a:t>
            </a:r>
            <a:r>
              <a:rPr lang="es-ES" dirty="0">
                <a:hlinkClick r:id="rId2"/>
              </a:rPr>
              <a:t>practicasts@ugr.es</a:t>
            </a:r>
            <a:r>
              <a:rPr lang="es-ES" dirty="0"/>
              <a:t>), aportando:</a:t>
            </a:r>
          </a:p>
          <a:p>
            <a:pPr lvl="1"/>
            <a:r>
              <a:rPr lang="es-ES" dirty="0"/>
              <a:t>Convocatoria beca Ícaro (perfil Trabajo Social)</a:t>
            </a:r>
          </a:p>
          <a:p>
            <a:pPr lvl="1"/>
            <a:r>
              <a:rPr lang="es-ES" dirty="0"/>
              <a:t>Resolución de concesión</a:t>
            </a:r>
          </a:p>
          <a:p>
            <a:pPr lvl="1"/>
            <a:r>
              <a:rPr lang="es-ES" dirty="0"/>
              <a:t>Tareas que se van a desarrollar</a:t>
            </a:r>
          </a:p>
          <a:p>
            <a:r>
              <a:rPr lang="es-ES" dirty="0"/>
              <a:t>NO IMPLICA CONVALIDACIÓN DE LAS PRÁCTICAS. Hay que matricularse en la asignatura, y cursar los seminarios y supervisiones</a:t>
            </a:r>
          </a:p>
        </p:txBody>
      </p:sp>
    </p:spTree>
    <p:extLst>
      <p:ext uri="{BB962C8B-B14F-4D97-AF65-F5344CB8AC3E}">
        <p14:creationId xmlns:p14="http://schemas.microsoft.com/office/powerpoint/2010/main" val="98990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8CEFC-D0B3-684C-8F84-CE7EE7C23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Buenas prácticas</a:t>
            </a:r>
            <a:br>
              <a:rPr lang="es-ES" dirty="0"/>
            </a:br>
            <a:r>
              <a:rPr lang="es-ES" dirty="0"/>
              <a:t>ENTIDADES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1B28E-4546-EC4F-9341-78CEADE3F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Tutores/as de centro NO COBRAN</a:t>
            </a:r>
          </a:p>
          <a:p>
            <a:r>
              <a:rPr lang="es-ES" dirty="0"/>
              <a:t>Importancia ACTITUD alumnado: proactividad, respeto, etc.</a:t>
            </a:r>
          </a:p>
          <a:p>
            <a:r>
              <a:rPr lang="es-ES" dirty="0"/>
              <a:t>La INCORPORACIÓN la gestiona el tutor/a académica</a:t>
            </a:r>
          </a:p>
          <a:p>
            <a:r>
              <a:rPr lang="es-ES" dirty="0"/>
              <a:t>PACIENCIA en las incorporaciones, algunos centros (por sus características) tardan en comunicarnos la fecha exacta de incorporación</a:t>
            </a:r>
          </a:p>
          <a:p>
            <a:r>
              <a:rPr lang="es-ES" dirty="0"/>
              <a:t>NO se paga desplazamiento</a:t>
            </a:r>
          </a:p>
        </p:txBody>
      </p:sp>
    </p:spTree>
    <p:extLst>
      <p:ext uri="{BB962C8B-B14F-4D97-AF65-F5344CB8AC3E}">
        <p14:creationId xmlns:p14="http://schemas.microsoft.com/office/powerpoint/2010/main" val="2203884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90D3B-850F-B848-9A07-EB035EE5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Buenas prácticas</a:t>
            </a:r>
            <a:br>
              <a:rPr lang="es-ES" dirty="0"/>
            </a:br>
            <a:r>
              <a:rPr lang="es-ES" dirty="0"/>
              <a:t>FACULTAD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4A81E5-7C6C-F74D-BE2D-B8351DCBA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Usar las cuentas OFICIALES</a:t>
            </a:r>
          </a:p>
          <a:p>
            <a:r>
              <a:rPr lang="es-ES" dirty="0"/>
              <a:t>ORDEN comunicación incidencias:</a:t>
            </a:r>
          </a:p>
          <a:p>
            <a:pPr lvl="1"/>
            <a:r>
              <a:rPr lang="es-ES" dirty="0"/>
              <a:t>1º Tutor/a académica</a:t>
            </a:r>
          </a:p>
          <a:p>
            <a:pPr lvl="1"/>
            <a:r>
              <a:rPr lang="es-ES" dirty="0"/>
              <a:t>2º Coordinadora de prácticas</a:t>
            </a:r>
          </a:p>
          <a:p>
            <a:pPr lvl="1"/>
            <a:r>
              <a:rPr lang="es-ES" dirty="0"/>
              <a:t>3º Dirección Dpto.</a:t>
            </a:r>
          </a:p>
          <a:p>
            <a:r>
              <a:rPr lang="es-ES" dirty="0"/>
              <a:t>No se conservan CALIFICACIONES de un curso para otro</a:t>
            </a:r>
          </a:p>
          <a:p>
            <a:r>
              <a:rPr lang="es-ES" dirty="0"/>
              <a:t>SUSPENSOS: mala conducta, no cumplir acuerdo de prácticas…</a:t>
            </a:r>
          </a:p>
        </p:txBody>
      </p:sp>
    </p:spTree>
    <p:extLst>
      <p:ext uri="{BB962C8B-B14F-4D97-AF65-F5344CB8AC3E}">
        <p14:creationId xmlns:p14="http://schemas.microsoft.com/office/powerpoint/2010/main" val="79854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070A0-6E55-664B-97D8-9916C21BE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IMPORTANTE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FC4C80-75D3-6048-BDF5-4E40EC7C1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ASISTENCIA al centro de prácticas, supervisiones y seminarios es OBLIGATORIA</a:t>
            </a:r>
          </a:p>
          <a:p>
            <a:r>
              <a:rPr lang="es-ES" dirty="0"/>
              <a:t>Antes de matricularse en la asignatura es importante que os aseguréis que tenéis DISPONIBILIDAD HORARIA para compatibilizar la asistencia a esas tres actividades</a:t>
            </a:r>
          </a:p>
        </p:txBody>
      </p:sp>
    </p:spTree>
    <p:extLst>
      <p:ext uri="{BB962C8B-B14F-4D97-AF65-F5344CB8AC3E}">
        <p14:creationId xmlns:p14="http://schemas.microsoft.com/office/powerpoint/2010/main" val="2545995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0D181-AFA9-E143-89DC-F233B57A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DUDAS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B237BC-74FF-C24A-ADAE-8934D923B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Si tenéis cualquier tipo de duda podéis escribir al correo de la coordinación de prácticas:</a:t>
            </a:r>
          </a:p>
          <a:p>
            <a:pPr marL="0" indent="0">
              <a:buNone/>
            </a:pPr>
            <a:r>
              <a:rPr lang="es-ES" dirty="0"/>
              <a:t>                            PRACTICASTS@UGR.ES</a:t>
            </a:r>
          </a:p>
        </p:txBody>
      </p:sp>
    </p:spTree>
    <p:extLst>
      <p:ext uri="{BB962C8B-B14F-4D97-AF65-F5344CB8AC3E}">
        <p14:creationId xmlns:p14="http://schemas.microsoft.com/office/powerpoint/2010/main" val="151439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5DC20-C195-784F-B62C-CF93D87ED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GRACIAS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6521FD-9F69-DB45-8B1B-742EA8C0D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583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5C86F-C1E1-8045-BF65-58D3902B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Duración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7545C8-F6DA-3049-B0A2-D02768B1F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Prácticas ANUALES, de octubre a mayo*</a:t>
            </a:r>
          </a:p>
          <a:p>
            <a:pPr marL="0" indent="0">
              <a:buNone/>
            </a:pPr>
            <a:r>
              <a:rPr lang="es-ES" dirty="0"/>
              <a:t>*Siempre que las condiciones sanitarias lo permitan</a:t>
            </a:r>
          </a:p>
          <a:p>
            <a:r>
              <a:rPr lang="es-ES" dirty="0"/>
              <a:t>Excepcionalmente, hay prácticas intensivas en un CUATRIMESTRE. Depende de la oferta de los centros de prácticas.</a:t>
            </a:r>
          </a:p>
        </p:txBody>
      </p:sp>
    </p:spTree>
    <p:extLst>
      <p:ext uri="{BB962C8B-B14F-4D97-AF65-F5344CB8AC3E}">
        <p14:creationId xmlns:p14="http://schemas.microsoft.com/office/powerpoint/2010/main" val="8581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4AD88-4E35-614D-9758-64E48E4E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Centros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4332D6-9714-A44F-ACF7-B64CE6481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Oferta de centros en Granada, capital y provincia</a:t>
            </a:r>
          </a:p>
          <a:p>
            <a:r>
              <a:rPr lang="es-ES" dirty="0"/>
              <a:t>Posibilidad de realizar las prácticas en otras provincias y comunidades autónomas</a:t>
            </a:r>
          </a:p>
          <a:p>
            <a:pPr lvl="1"/>
            <a:r>
              <a:rPr lang="es-ES" dirty="0"/>
              <a:t>Personas interesadas:</a:t>
            </a:r>
          </a:p>
          <a:p>
            <a:pPr lvl="2"/>
            <a:r>
              <a:rPr lang="es-ES" dirty="0"/>
              <a:t>Escribir correo a </a:t>
            </a:r>
            <a:r>
              <a:rPr lang="es-ES" dirty="0">
                <a:hlinkClick r:id="rId2"/>
              </a:rPr>
              <a:t>practicasts@ugr.es</a:t>
            </a:r>
            <a:endParaRPr lang="es-ES" dirty="0"/>
          </a:p>
          <a:p>
            <a:pPr lvl="2"/>
            <a:r>
              <a:rPr lang="es-ES" dirty="0"/>
              <a:t>Indicando: nombre del centro, persona de contacto, teléfono y correo electrónico del centro</a:t>
            </a:r>
          </a:p>
          <a:p>
            <a:pPr lvl="2"/>
            <a:r>
              <a:rPr lang="es-ES" dirty="0"/>
              <a:t>Fecha: 15 julio 2021</a:t>
            </a:r>
          </a:p>
        </p:txBody>
      </p:sp>
    </p:spTree>
    <p:extLst>
      <p:ext uri="{BB962C8B-B14F-4D97-AF65-F5344CB8AC3E}">
        <p14:creationId xmlns:p14="http://schemas.microsoft.com/office/powerpoint/2010/main" val="108727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17309-6E86-604E-958E-C77EEB0E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65648-68E4-9443-A989-4BC6A48E5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Posible plataforma para la solicitud</a:t>
            </a:r>
          </a:p>
          <a:p>
            <a:r>
              <a:rPr lang="es-ES" dirty="0"/>
              <a:t>Importante consulta web del Dpto. de Trabajo Social: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https://tsocial.ugr.es/</a:t>
            </a:r>
            <a:endParaRPr lang="es-ES" dirty="0"/>
          </a:p>
          <a:p>
            <a:pPr lvl="1"/>
            <a:r>
              <a:rPr lang="es-ES" dirty="0"/>
              <a:t>La información más importante se publica en la web</a:t>
            </a:r>
          </a:p>
          <a:p>
            <a:r>
              <a:rPr lang="es-ES" dirty="0"/>
              <a:t>Correo contacto: </a:t>
            </a:r>
            <a:r>
              <a:rPr lang="es-ES" dirty="0">
                <a:hlinkClick r:id="rId3"/>
              </a:rPr>
              <a:t>practicasts@ugr.es</a:t>
            </a:r>
            <a:endParaRPr lang="es-ES" dirty="0"/>
          </a:p>
          <a:p>
            <a:pPr lvl="1"/>
            <a:r>
              <a:rPr lang="es-ES" dirty="0"/>
              <a:t>NO SE DEBE ESCRIBIR A LOS CORREOS PERSONALES DE LAS COORDINADORAS DE PRÁCTICAS</a:t>
            </a:r>
          </a:p>
        </p:txBody>
      </p:sp>
    </p:spTree>
    <p:extLst>
      <p:ext uri="{BB962C8B-B14F-4D97-AF65-F5344CB8AC3E}">
        <p14:creationId xmlns:p14="http://schemas.microsoft.com/office/powerpoint/2010/main" val="355213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BC305-E791-E44F-B90D-18D807DB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FF7154-0692-2243-BA42-BDE750F6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Quienes elijan un centro de prácticas de los ofertados por el Dpto., la asignación se realizará atendiendo a la NOTA MEDIA DEL EXPEDIENTE ACADÉMICO</a:t>
            </a:r>
          </a:p>
          <a:p>
            <a:r>
              <a:rPr lang="es-ES" dirty="0"/>
              <a:t>Quienes busquen un centro de prácticas (distinto a los ofertados por el Dpto.), la asignación será automática</a:t>
            </a:r>
          </a:p>
          <a:p>
            <a:r>
              <a:rPr lang="es-ES" dirty="0"/>
              <a:t>Publicación listas provisionales y definitivas de centros asignados</a:t>
            </a:r>
          </a:p>
        </p:txBody>
      </p:sp>
    </p:spTree>
    <p:extLst>
      <p:ext uri="{BB962C8B-B14F-4D97-AF65-F5344CB8AC3E}">
        <p14:creationId xmlns:p14="http://schemas.microsoft.com/office/powerpoint/2010/main" val="212043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687A-CE17-F543-BE6E-0A8449AF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EDCEFB-968E-9043-86BC-53B9C39D6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tutor/a académica se pondrá en contacto con el centro para tramitar la incorporación. </a:t>
            </a:r>
          </a:p>
          <a:p>
            <a:r>
              <a:rPr lang="es-ES" dirty="0"/>
              <a:t>Hasta que no se produzca ese contacto, NO OS PODÉIS INCORPORAR al centro</a:t>
            </a:r>
          </a:p>
          <a:p>
            <a:r>
              <a:rPr lang="es-ES" dirty="0"/>
              <a:t>Firma de un ACUERDO de prácticas: compromisos y responsabilidades</a:t>
            </a:r>
          </a:p>
        </p:txBody>
      </p:sp>
    </p:spTree>
    <p:extLst>
      <p:ext uri="{BB962C8B-B14F-4D97-AF65-F5344CB8AC3E}">
        <p14:creationId xmlns:p14="http://schemas.microsoft.com/office/powerpoint/2010/main" val="350175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F960E-5013-5346-9E8D-9F946EFB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SUPERVISIONES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BA5FE4-F2C6-2949-A01D-5EB9F27E4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ASISTENCIA OBLIGATORIA, carácter semanal y quincenal (cuando coincidan con los seminarios)</a:t>
            </a:r>
          </a:p>
          <a:p>
            <a:pPr lvl="1"/>
            <a:r>
              <a:rPr lang="es-ES" dirty="0"/>
              <a:t>Quienes residan a más de 50 km., asistencia una vez al mes (siempre que las condiciones sanitarias lo permitan)</a:t>
            </a:r>
          </a:p>
          <a:p>
            <a:pPr algn="just"/>
            <a:r>
              <a:rPr lang="es-ES" dirty="0"/>
              <a:t>La Comisión de Docencia y Prácticas asigna al tutor/a académica que será quien se encarga de las supervisiones</a:t>
            </a:r>
          </a:p>
        </p:txBody>
      </p:sp>
    </p:spTree>
    <p:extLst>
      <p:ext uri="{BB962C8B-B14F-4D97-AF65-F5344CB8AC3E}">
        <p14:creationId xmlns:p14="http://schemas.microsoft.com/office/powerpoint/2010/main" val="207314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2E03C-85BF-5D4B-AA85-ECD0FD8F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Seminarios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343B5B-826C-F74E-B717-574F4B4B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2 SEMINARIOS OBLIGATORIOS PRESENCIALES</a:t>
            </a:r>
          </a:p>
          <a:p>
            <a:pPr lvl="1"/>
            <a:r>
              <a:rPr lang="es-ES" dirty="0"/>
              <a:t>Excepto quienes residan a más de 50 km., en ese caso virtual</a:t>
            </a:r>
          </a:p>
          <a:p>
            <a:r>
              <a:rPr lang="es-ES" dirty="0"/>
              <a:t>1 seminario común</a:t>
            </a:r>
          </a:p>
          <a:p>
            <a:pPr algn="just"/>
            <a:r>
              <a:rPr lang="es-ES" dirty="0"/>
              <a:t>1 seminario que se asignará atendiendo las preferencias del alumnado</a:t>
            </a:r>
          </a:p>
        </p:txBody>
      </p:sp>
    </p:spTree>
    <p:extLst>
      <p:ext uri="{BB962C8B-B14F-4D97-AF65-F5344CB8AC3E}">
        <p14:creationId xmlns:p14="http://schemas.microsoft.com/office/powerpoint/2010/main" val="363389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FF229-0AB0-4449-9A68-C8E3ED28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Movilidad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043CAE-CF15-A64F-B5CB-9FFDB720F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podemos garantizar plazas en el 2º cuatrimestre, depende de la oferta de los centros de prácticas.</a:t>
            </a:r>
          </a:p>
        </p:txBody>
      </p:sp>
    </p:spTree>
    <p:extLst>
      <p:ext uri="{BB962C8B-B14F-4D97-AF65-F5344CB8AC3E}">
        <p14:creationId xmlns:p14="http://schemas.microsoft.com/office/powerpoint/2010/main" val="312284140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24</TotalTime>
  <Words>581</Words>
  <Application>Microsoft Macintosh PowerPoint</Application>
  <PresentationFormat>Panorámica</PresentationFormat>
  <Paragraphs>67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Calibri Light</vt:lpstr>
      <vt:lpstr>Rockwell</vt:lpstr>
      <vt:lpstr>Wingdings</vt:lpstr>
      <vt:lpstr>Atlas</vt:lpstr>
      <vt:lpstr>Reunión informativa prácticas</vt:lpstr>
      <vt:lpstr>Duración</vt:lpstr>
      <vt:lpstr>Centros</vt:lpstr>
      <vt:lpstr>Procedimiento</vt:lpstr>
      <vt:lpstr>Procedimiento</vt:lpstr>
      <vt:lpstr>Procedimiento</vt:lpstr>
      <vt:lpstr>SUPERVISIONES</vt:lpstr>
      <vt:lpstr>Seminarios</vt:lpstr>
      <vt:lpstr>Movilidad</vt:lpstr>
      <vt:lpstr>ÍCARO</vt:lpstr>
      <vt:lpstr>Buenas prácticas ENTIDADES</vt:lpstr>
      <vt:lpstr>Buenas prácticas FACULTAD</vt:lpstr>
      <vt:lpstr>IMPORTANTE</vt:lpstr>
      <vt:lpstr>DUDAS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informativa prácticas</dc:title>
  <dc:creator>Microsoft Office User</dc:creator>
  <cp:lastModifiedBy>Microsoft Office User</cp:lastModifiedBy>
  <cp:revision>3</cp:revision>
  <dcterms:created xsi:type="dcterms:W3CDTF">2021-04-15T18:23:02Z</dcterms:created>
  <dcterms:modified xsi:type="dcterms:W3CDTF">2021-04-15T18:47:43Z</dcterms:modified>
</cp:coreProperties>
</file>